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5" r:id="rId5"/>
    <p:sldId id="276" r:id="rId6"/>
    <p:sldId id="277" r:id="rId7"/>
    <p:sldId id="278" r:id="rId8"/>
    <p:sldId id="259" r:id="rId9"/>
    <p:sldId id="260" r:id="rId10"/>
    <p:sldId id="261" r:id="rId11"/>
    <p:sldId id="280" r:id="rId12"/>
    <p:sldId id="272" r:id="rId13"/>
    <p:sldId id="274" r:id="rId14"/>
    <p:sldId id="273" r:id="rId15"/>
    <p:sldId id="262" r:id="rId16"/>
    <p:sldId id="271" r:id="rId17"/>
    <p:sldId id="279" r:id="rId18"/>
    <p:sldId id="263" r:id="rId19"/>
    <p:sldId id="264" r:id="rId20"/>
    <p:sldId id="265" r:id="rId21"/>
    <p:sldId id="266" r:id="rId22"/>
    <p:sldId id="269" r:id="rId23"/>
    <p:sldId id="270" r:id="rId24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E9C8"/>
    <a:srgbClr val="AC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95625" autoAdjust="0"/>
  </p:normalViewPr>
  <p:slideViewPr>
    <p:cSldViewPr snapToGrid="0" showGuides="1">
      <p:cViewPr varScale="1">
        <p:scale>
          <a:sx n="90" d="100"/>
          <a:sy n="90" d="100"/>
        </p:scale>
        <p:origin x="234" y="60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 descr="97175e9d-2d57-41cb-a9d8-8139a46f6a6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 descr="63a38d0b-652e-412e-8f0e-10a683ac1010"/>
            <p:cNvPicPr>
              <a:picLocks/>
            </p:cNvPicPr>
            <p:nvPr/>
          </p:nvPicPr>
          <p:blipFill rotWithShape="1">
            <a:blip r:embed="rId2"/>
            <a:srcRect b="27735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矩形 6" descr="d7ae9a76-e171-4cf5-b59f-8b2076a7e8cb"/>
            <p:cNvSpPr>
              <a:spLocks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 descr="d05be554-f949-4c11-8f7a-2f71308e35fa"/>
          <p:cNvSpPr>
            <a:spLocks noGrp="1"/>
          </p:cNvSpPr>
          <p:nvPr>
            <p:ph type="ctrTitle" hasCustomPrompt="1"/>
          </p:nvPr>
        </p:nvSpPr>
        <p:spPr>
          <a:xfrm>
            <a:off x="1561405" y="1154582"/>
            <a:ext cx="9069191" cy="2192836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副标题 2" descr="b961bd60-1d28-48db-bc6f-fd52774b0f54"/>
          <p:cNvSpPr>
            <a:spLocks noGrp="1"/>
          </p:cNvSpPr>
          <p:nvPr>
            <p:ph type="subTitle" idx="1" hasCustomPrompt="1"/>
          </p:nvPr>
        </p:nvSpPr>
        <p:spPr>
          <a:xfrm>
            <a:off x="660400" y="3510583"/>
            <a:ext cx="10858500" cy="114007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文本占位符 3" descr="4d97f85e-cafd-4034-b03d-ceec07a182f8"/>
          <p:cNvSpPr>
            <a:spLocks noGrp="1"/>
          </p:cNvSpPr>
          <p:nvPr>
            <p:ph type="body" sz="quarter" idx="13" hasCustomPrompt="1"/>
          </p:nvPr>
        </p:nvSpPr>
        <p:spPr>
          <a:xfrm>
            <a:off x="3614615" y="4813824"/>
            <a:ext cx="1465580" cy="37592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" name="文本占位符 4" descr="c223bde0-5ac1-439d-971a-6f077e4ea529"/>
          <p:cNvSpPr>
            <a:spLocks noGrp="1"/>
          </p:cNvSpPr>
          <p:nvPr>
            <p:ph type="body" sz="quarter" idx="14" hasCustomPrompt="1"/>
          </p:nvPr>
        </p:nvSpPr>
        <p:spPr>
          <a:xfrm>
            <a:off x="7107536" y="4813824"/>
            <a:ext cx="1465580" cy="37592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20XX.XX.XX</a:t>
            </a:r>
          </a:p>
        </p:txBody>
      </p:sp>
      <p:pic>
        <p:nvPicPr>
          <p:cNvPr id="8" name="图片 7" descr="242ab436-a01c-4b55-b5fd-a30e991ede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258" y="5767949"/>
            <a:ext cx="6296818" cy="1097328"/>
          </a:xfrm>
          <a:prstGeom prst="rect">
            <a:avLst/>
          </a:prstGeom>
        </p:spPr>
      </p:pic>
      <p:pic>
        <p:nvPicPr>
          <p:cNvPr id="9" name="图片 8" descr="873ea459-e8d2-4c62-b043-9245b28cca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35821" y="5767949"/>
            <a:ext cx="6296818" cy="1097328"/>
          </a:xfrm>
          <a:prstGeom prst="rect">
            <a:avLst/>
          </a:prstGeom>
        </p:spPr>
      </p:pic>
      <p:pic>
        <p:nvPicPr>
          <p:cNvPr id="10" name="图片 9" descr="2e60ea61-748e-41c2-be7a-31feb8122bae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00000">
            <a:off x="10251672" y="397563"/>
            <a:ext cx="2152015" cy="1529080"/>
          </a:xfrm>
          <a:prstGeom prst="rect">
            <a:avLst/>
          </a:prstGeom>
          <a:noFill/>
        </p:spPr>
      </p:pic>
      <p:pic>
        <p:nvPicPr>
          <p:cNvPr id="11" name="图片 10" descr="a3318444-3340-45da-9a1d-4e43125e69c0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45825"/>
          <a:stretch>
            <a:fillRect/>
          </a:stretch>
        </p:blipFill>
        <p:spPr>
          <a:xfrm rot="21405378" flipH="1">
            <a:off x="141288" y="347661"/>
            <a:ext cx="1038225" cy="13620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0d338afa-7b4b-4594-9be6-5f872d69d19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内容占位符 2" descr="a5121fc3-1204-4b78-81b0-ddca8d223335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 descr="e37f7bd8-a27b-4989-afbd-bc6d349e51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 descr="1ac04b97-e6c4-4868-bea1-7e9a2bb49a4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ffe2d600-55c7-4ae1-8e63-b149cd882ab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 descr="889e0db6-e790-4ec6-a853-6126bb69cec9"/>
          <p:cNvSpPr>
            <a:spLocks/>
          </p:cNvSpPr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任意多边形: 形状 6" descr="1bf7fce5-dfc6-4dfb-8174-48cf1cdbbaea"/>
          <p:cNvSpPr/>
          <p:nvPr/>
        </p:nvSpPr>
        <p:spPr>
          <a:xfrm>
            <a:off x="3687746" y="506"/>
            <a:ext cx="8502752" cy="6857494"/>
          </a:xfrm>
          <a:custGeom>
            <a:avLst/>
            <a:gdLst>
              <a:gd name="connsiteX0" fmla="*/ 0 w 8410977"/>
              <a:gd name="connsiteY0" fmla="*/ 0 h 6857494"/>
              <a:gd name="connsiteX1" fmla="*/ 8410977 w 8410977"/>
              <a:gd name="connsiteY1" fmla="*/ 0 h 6857494"/>
              <a:gd name="connsiteX2" fmla="*/ 8410977 w 8410977"/>
              <a:gd name="connsiteY2" fmla="*/ 6857494 h 6857494"/>
              <a:gd name="connsiteX3" fmla="*/ 0 w 8410977"/>
              <a:gd name="connsiteY3" fmla="*/ 6857494 h 685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0977" h="6857494">
                <a:moveTo>
                  <a:pt x="0" y="0"/>
                </a:moveTo>
                <a:lnTo>
                  <a:pt x="8410977" y="0"/>
                </a:lnTo>
                <a:lnTo>
                  <a:pt x="8410977" y="6857494"/>
                </a:lnTo>
                <a:lnTo>
                  <a:pt x="0" y="6857494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b9515784-a4e9-4a8a-a45e-7cbd9beff9c1"/>
          <p:cNvPicPr>
            <a:picLocks noChangeAspect="1"/>
          </p:cNvPicPr>
          <p:nvPr/>
        </p:nvPicPr>
        <p:blipFill>
          <a:blip r:embed="rId2">
            <a:lum bright="36000"/>
          </a:blip>
          <a:srcRect b="1212"/>
          <a:stretch>
            <a:fillRect/>
          </a:stretch>
        </p:blipFill>
        <p:spPr>
          <a:xfrm>
            <a:off x="8033523" y="4161740"/>
            <a:ext cx="4109402" cy="2696261"/>
          </a:xfrm>
          <a:custGeom>
            <a:avLst/>
            <a:gdLst>
              <a:gd name="connsiteX0" fmla="*/ 0 w 4625198"/>
              <a:gd name="connsiteY0" fmla="*/ 0 h 3034685"/>
              <a:gd name="connsiteX1" fmla="*/ 4625198 w 4625198"/>
              <a:gd name="connsiteY1" fmla="*/ 0 h 3034685"/>
              <a:gd name="connsiteX2" fmla="*/ 4625198 w 4625198"/>
              <a:gd name="connsiteY2" fmla="*/ 3034685 h 3034685"/>
              <a:gd name="connsiteX3" fmla="*/ 0 w 4625198"/>
              <a:gd name="connsiteY3" fmla="*/ 3034685 h 303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5198" h="3034685">
                <a:moveTo>
                  <a:pt x="0" y="0"/>
                </a:moveTo>
                <a:lnTo>
                  <a:pt x="4625198" y="0"/>
                </a:lnTo>
                <a:lnTo>
                  <a:pt x="4625198" y="3034685"/>
                </a:lnTo>
                <a:lnTo>
                  <a:pt x="0" y="3034685"/>
                </a:lnTo>
                <a:close/>
              </a:path>
            </a:pathLst>
          </a:custGeom>
        </p:spPr>
      </p:pic>
      <p:pic>
        <p:nvPicPr>
          <p:cNvPr id="10" name="图片 9" descr="dadc71d9-76b6-4ab9-a5ea-c448931a66db"/>
          <p:cNvPicPr>
            <a:picLocks noChangeAspect="1"/>
          </p:cNvPicPr>
          <p:nvPr/>
        </p:nvPicPr>
        <p:blipFill>
          <a:blip r:embed="rId2">
            <a:lum bright="36000"/>
          </a:blip>
          <a:srcRect l="66025"/>
          <a:stretch>
            <a:fillRect/>
          </a:stretch>
        </p:blipFill>
        <p:spPr>
          <a:xfrm flipH="1">
            <a:off x="11159234" y="1071473"/>
            <a:ext cx="1032766" cy="2019300"/>
          </a:xfrm>
          <a:custGeom>
            <a:avLst/>
            <a:gdLst>
              <a:gd name="connsiteX0" fmla="*/ 1032766 w 1032766"/>
              <a:gd name="connsiteY0" fmla="*/ 0 h 2019300"/>
              <a:gd name="connsiteX1" fmla="*/ 0 w 1032766"/>
              <a:gd name="connsiteY1" fmla="*/ 0 h 2019300"/>
              <a:gd name="connsiteX2" fmla="*/ 0 w 1032766"/>
              <a:gd name="connsiteY2" fmla="*/ 2019300 h 2019300"/>
              <a:gd name="connsiteX3" fmla="*/ 1032766 w 1032766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766" h="2019300">
                <a:moveTo>
                  <a:pt x="1032766" y="0"/>
                </a:moveTo>
                <a:lnTo>
                  <a:pt x="0" y="0"/>
                </a:lnTo>
                <a:lnTo>
                  <a:pt x="0" y="2019300"/>
                </a:lnTo>
                <a:lnTo>
                  <a:pt x="1032766" y="2019300"/>
                </a:lnTo>
                <a:close/>
              </a:path>
            </a:pathLst>
          </a:custGeom>
        </p:spPr>
      </p:pic>
      <p:sp>
        <p:nvSpPr>
          <p:cNvPr id="2" name="标题 1" descr="c5be7415-779e-44cf-8c74-9e1521ec54a2"/>
          <p:cNvSpPr>
            <a:spLocks noGrp="1"/>
          </p:cNvSpPr>
          <p:nvPr>
            <p:ph type="title" hasCustomPrompt="1"/>
          </p:nvPr>
        </p:nvSpPr>
        <p:spPr>
          <a:xfrm>
            <a:off x="1101212" y="1500187"/>
            <a:ext cx="2395749" cy="3130807"/>
          </a:xfrm>
        </p:spPr>
        <p:txBody>
          <a:bodyPr anchor="t">
            <a:noAutofit/>
          </a:bodyPr>
          <a:lstStyle>
            <a:lvl1pPr algn="ctr">
              <a:defRPr sz="8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3" name="内容占位符 2" descr="5ac8ae97-d4f7-4eeb-8993-c3d092bcaec2"/>
          <p:cNvSpPr>
            <a:spLocks noGrp="1"/>
          </p:cNvSpPr>
          <p:nvPr>
            <p:ph sz="quarter" idx="1" hasCustomPrompt="1"/>
          </p:nvPr>
        </p:nvSpPr>
        <p:spPr>
          <a:xfrm>
            <a:off x="3949001" y="1500188"/>
            <a:ext cx="6340511" cy="4187179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>
                <a:solidFill>
                  <a:schemeClr val="accent2"/>
                </a:solidFill>
              </a:defRPr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>
                <a:solidFill>
                  <a:schemeClr val="accent2"/>
                </a:solidFill>
              </a:defRPr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 descr="41c8fcb1-4ba7-40f9-98a3-e40305c647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 descr="ff7dfa05-e349-433a-8bec-354c9e944a1d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2ecec04b-80e4-435d-96f7-3fb1feedec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任意多边形: 形状 7" descr="bc7c0613-1a02-4179-be44-2221d4e794c7"/>
          <p:cNvSpPr>
            <a:spLocks noChangeAspect="1"/>
          </p:cNvSpPr>
          <p:nvPr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4981ebce-e2b9-4c5c-a5fa-8fd7fa812227"/>
          <p:cNvSpPr>
            <a:spLocks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0497"/>
              <a:gd name="connsiteY0" fmla="*/ 0 h 6857494"/>
              <a:gd name="connsiteX1" fmla="*/ 12190497 w 12190497"/>
              <a:gd name="connsiteY1" fmla="*/ 0 h 6857494"/>
              <a:gd name="connsiteX2" fmla="*/ 12190497 w 12190497"/>
              <a:gd name="connsiteY2" fmla="*/ 6857494 h 6857494"/>
              <a:gd name="connsiteX3" fmla="*/ 0 w 12190497"/>
              <a:gd name="connsiteY3" fmla="*/ 6857494 h 685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497" h="6857494">
                <a:moveTo>
                  <a:pt x="0" y="0"/>
                </a:moveTo>
                <a:lnTo>
                  <a:pt x="12190497" y="0"/>
                </a:lnTo>
                <a:lnTo>
                  <a:pt x="12190497" y="6857494"/>
                </a:lnTo>
                <a:lnTo>
                  <a:pt x="0" y="6857494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8" name="组合 7" descr="1f8a5e0b-ff66-45ef-9803-52589b9d2f71"/>
          <p:cNvGrpSpPr/>
          <p:nvPr/>
        </p:nvGrpSpPr>
        <p:grpSpPr>
          <a:xfrm>
            <a:off x="-38258" y="5767949"/>
            <a:ext cx="12270897" cy="1097328"/>
            <a:chOff x="-38258" y="5767949"/>
            <a:chExt cx="12270897" cy="1097328"/>
          </a:xfrm>
        </p:grpSpPr>
        <p:pic>
          <p:nvPicPr>
            <p:cNvPr id="9" name="图片 8" descr="006899c4-d25d-4472-bdfc-c01d321f989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8258" y="5767949"/>
              <a:ext cx="6296818" cy="1097328"/>
            </a:xfrm>
            <a:prstGeom prst="rect">
              <a:avLst/>
            </a:prstGeom>
          </p:spPr>
        </p:pic>
        <p:pic>
          <p:nvPicPr>
            <p:cNvPr id="10" name="图片 9" descr="2ed3be78-7071-4d04-8929-f59bc89aa25b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935821" y="5767949"/>
              <a:ext cx="6296818" cy="1097328"/>
            </a:xfrm>
            <a:prstGeom prst="rect">
              <a:avLst/>
            </a:prstGeom>
          </p:spPr>
        </p:pic>
      </p:grpSp>
      <p:cxnSp>
        <p:nvCxnSpPr>
          <p:cNvPr id="11" name="直接连接符 10" descr="cbb4f38c-1cf3-4f2f-99bf-495c9cd58c13"/>
          <p:cNvCxnSpPr>
            <a:cxnSpLocks/>
          </p:cNvCxnSpPr>
          <p:nvPr/>
        </p:nvCxnSpPr>
        <p:spPr>
          <a:xfrm flipH="1">
            <a:off x="20025" y="0"/>
            <a:ext cx="1588746" cy="34869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 descr="29a9ff44-9446-481f-9968-efd174f9839a"/>
          <p:cNvCxnSpPr>
            <a:cxnSpLocks/>
          </p:cNvCxnSpPr>
          <p:nvPr/>
        </p:nvCxnSpPr>
        <p:spPr>
          <a:xfrm flipH="1">
            <a:off x="10444839" y="3304652"/>
            <a:ext cx="1727136" cy="37040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 descr="a8ee75a8-0038-4b8f-9ea0-98428e1843d1"/>
          <p:cNvSpPr>
            <a:spLocks noGrp="1"/>
          </p:cNvSpPr>
          <p:nvPr>
            <p:ph type="title" hasCustomPrompt="1"/>
          </p:nvPr>
        </p:nvSpPr>
        <p:spPr>
          <a:xfrm>
            <a:off x="2495550" y="1130300"/>
            <a:ext cx="7200900" cy="2356695"/>
          </a:xfrm>
        </p:spPr>
        <p:txBody>
          <a:bodyPr anchor="ctr" anchorCtr="0">
            <a:noAutofit/>
          </a:bodyPr>
          <a:lstStyle>
            <a:lvl1pPr algn="ctr">
              <a:defRPr sz="660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文本占位符 2" descr="86d64d99-f5f3-4317-86af-baee063ba01d"/>
          <p:cNvSpPr>
            <a:spLocks noGrp="1"/>
          </p:cNvSpPr>
          <p:nvPr>
            <p:ph type="body" idx="1" hasCustomPrompt="1"/>
          </p:nvPr>
        </p:nvSpPr>
        <p:spPr>
          <a:xfrm>
            <a:off x="3378200" y="3679313"/>
            <a:ext cx="5435600" cy="112866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日期占位符 3" descr="2672d316-3b1e-4853-8c20-6817fb790b8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 descr="b47fae7e-e2f0-42c8-94c6-55baa1a2b5ad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bc6959fc-581b-45f8-a3b4-224858e758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bcf881e-eb76-4383-8067-135c94a2300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日期占位符 2" descr="3f025593-0c7b-45ad-8bfc-d1f17318bfe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 descr="ca46aef2-2fd9-4be7-a5a0-dc08b9ecd8f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 descr="20d9094d-05d5-4247-9600-cf9917c7f5ed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 descr="d6f73fed-767b-4ebf-8917-5aef6ba532d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 descr="a5cd2788-2845-4290-aa50-ddffc28e569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 descr="56973f26-6b5c-4dc2-a205-8338735dde8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 descr="1884f21e-ceb9-4ef3-9b83-aa476fdd4fc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图片 3" descr="407e4358-ce90-49a2-925c-e0dfe4fff63a"/>
            <p:cNvPicPr>
              <a:picLocks/>
            </p:cNvPicPr>
            <p:nvPr/>
          </p:nvPicPr>
          <p:blipFill rotWithShape="1">
            <a:blip r:embed="rId2"/>
            <a:srcRect b="27735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矩形 4" descr="93caa5d6-aa58-43c3-8836-6ec7a8e59752"/>
            <p:cNvSpPr>
              <a:spLocks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8" name="图片 7" descr="1ac6167e-0a6a-481a-aa6f-a8c7221d6a5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258" y="5767949"/>
            <a:ext cx="6296818" cy="1097328"/>
          </a:xfrm>
          <a:prstGeom prst="rect">
            <a:avLst/>
          </a:prstGeom>
        </p:spPr>
      </p:pic>
      <p:pic>
        <p:nvPicPr>
          <p:cNvPr id="9" name="图片 8" descr="69bbfe59-d906-42bc-8c0c-398afe2409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35821" y="5767949"/>
            <a:ext cx="6296818" cy="1097328"/>
          </a:xfrm>
          <a:prstGeom prst="rect">
            <a:avLst/>
          </a:prstGeom>
        </p:spPr>
      </p:pic>
      <p:pic>
        <p:nvPicPr>
          <p:cNvPr id="10" name="图片 9" descr="02f3d7b0-6796-40a3-9a62-bc92a169f389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00000">
            <a:off x="9449519" y="397563"/>
            <a:ext cx="2152015" cy="1529080"/>
          </a:xfrm>
          <a:prstGeom prst="rect">
            <a:avLst/>
          </a:prstGeom>
          <a:noFill/>
        </p:spPr>
      </p:pic>
      <p:pic>
        <p:nvPicPr>
          <p:cNvPr id="11" name="图片 10" descr="4c7a8d5b-6f1e-4487-83b3-8df8add60ed1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45825"/>
          <a:stretch>
            <a:fillRect/>
          </a:stretch>
        </p:blipFill>
        <p:spPr>
          <a:xfrm rot="21405378" flipH="1">
            <a:off x="868686" y="347662"/>
            <a:ext cx="1038225" cy="1362075"/>
          </a:xfrm>
          <a:prstGeom prst="rect">
            <a:avLst/>
          </a:prstGeom>
        </p:spPr>
      </p:pic>
      <p:sp>
        <p:nvSpPr>
          <p:cNvPr id="2" name="标题 1" descr="405bc614-8979-482b-a6cf-3b9f3a0ace8b"/>
          <p:cNvSpPr>
            <a:spLocks noGrp="1"/>
          </p:cNvSpPr>
          <p:nvPr>
            <p:ph type="title" hasCustomPrompt="1"/>
          </p:nvPr>
        </p:nvSpPr>
        <p:spPr>
          <a:xfrm>
            <a:off x="660400" y="2054942"/>
            <a:ext cx="10858500" cy="2263058"/>
          </a:xfrm>
        </p:spPr>
        <p:txBody>
          <a:bodyPr anchor="ctr">
            <a:noAutofit/>
          </a:bodyPr>
          <a:lstStyle>
            <a:lvl1pPr>
              <a:defRPr sz="660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文本占位符 5" descr="f1bc797b-4a79-49de-a6ed-6a0ac9062c84"/>
          <p:cNvSpPr>
            <a:spLocks noGrp="1"/>
          </p:cNvSpPr>
          <p:nvPr>
            <p:ph type="body" sz="quarter" idx="13" hasCustomPrompt="1"/>
          </p:nvPr>
        </p:nvSpPr>
        <p:spPr>
          <a:xfrm>
            <a:off x="7107536" y="4562616"/>
            <a:ext cx="1465580" cy="37592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7" name="文本占位符 6" descr="9af9a25c-b663-4233-8459-7907f5f477db"/>
          <p:cNvSpPr>
            <a:spLocks noGrp="1"/>
          </p:cNvSpPr>
          <p:nvPr>
            <p:ph type="body" sz="quarter" idx="14" hasCustomPrompt="1"/>
          </p:nvPr>
        </p:nvSpPr>
        <p:spPr>
          <a:xfrm>
            <a:off x="3614615" y="4562616"/>
            <a:ext cx="1465580" cy="37592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20XX.XX.XX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>
            <a:spLocks/>
          </p:cNvSpPr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9">
              <a:alphaModFix amt="5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3156718" y="0"/>
            <a:ext cx="5878564" cy="1405890"/>
          </a:xfrm>
          <a:custGeom>
            <a:avLst/>
            <a:gdLst>
              <a:gd name="connsiteX0" fmla="*/ 0 w 5146040"/>
              <a:gd name="connsiteY0" fmla="*/ 0 h 1405890"/>
              <a:gd name="connsiteX1" fmla="*/ 5146040 w 5146040"/>
              <a:gd name="connsiteY1" fmla="*/ 0 h 1405890"/>
              <a:gd name="connsiteX2" fmla="*/ 5146040 w 5146040"/>
              <a:gd name="connsiteY2" fmla="*/ 1405890 h 1405890"/>
              <a:gd name="connsiteX3" fmla="*/ 0 w 5146040"/>
              <a:gd name="connsiteY3" fmla="*/ 1405890 h 140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6040" h="1405890">
                <a:moveTo>
                  <a:pt x="0" y="0"/>
                </a:moveTo>
                <a:lnTo>
                  <a:pt x="5146040" y="0"/>
                </a:lnTo>
                <a:lnTo>
                  <a:pt x="5146040" y="1405890"/>
                </a:lnTo>
                <a:lnTo>
                  <a:pt x="0" y="140589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294088" y="128587"/>
            <a:ext cx="5603824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534476"/>
            <a:ext cx="10858500" cy="4599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rcRect t="4334" r="8266"/>
          <a:stretch>
            <a:fillRect/>
          </a:stretch>
        </p:blipFill>
        <p:spPr>
          <a:xfrm flipH="1">
            <a:off x="0" y="0"/>
            <a:ext cx="1902723" cy="1317523"/>
          </a:xfrm>
          <a:custGeom>
            <a:avLst/>
            <a:gdLst>
              <a:gd name="connsiteX0" fmla="*/ 1902723 w 1902723"/>
              <a:gd name="connsiteY0" fmla="*/ 0 h 1317523"/>
              <a:gd name="connsiteX1" fmla="*/ 0 w 1902723"/>
              <a:gd name="connsiteY1" fmla="*/ 0 h 1317523"/>
              <a:gd name="connsiteX2" fmla="*/ 0 w 1902723"/>
              <a:gd name="connsiteY2" fmla="*/ 1317523 h 1317523"/>
              <a:gd name="connsiteX3" fmla="*/ 1902723 w 1902723"/>
              <a:gd name="connsiteY3" fmla="*/ 1317523 h 131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2723" h="1317523">
                <a:moveTo>
                  <a:pt x="1902723" y="0"/>
                </a:moveTo>
                <a:lnTo>
                  <a:pt x="0" y="0"/>
                </a:lnTo>
                <a:lnTo>
                  <a:pt x="0" y="1317523"/>
                </a:lnTo>
                <a:lnTo>
                  <a:pt x="1902723" y="1317523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rcRect t="4334"/>
          <a:stretch>
            <a:fillRect/>
          </a:stretch>
        </p:blipFill>
        <p:spPr>
          <a:xfrm>
            <a:off x="9984740" y="0"/>
            <a:ext cx="2074173" cy="1317523"/>
          </a:xfrm>
          <a:custGeom>
            <a:avLst/>
            <a:gdLst>
              <a:gd name="connsiteX0" fmla="*/ 0 w 2074173"/>
              <a:gd name="connsiteY0" fmla="*/ 0 h 1317523"/>
              <a:gd name="connsiteX1" fmla="*/ 2074173 w 2074173"/>
              <a:gd name="connsiteY1" fmla="*/ 0 h 1317523"/>
              <a:gd name="connsiteX2" fmla="*/ 2074173 w 2074173"/>
              <a:gd name="connsiteY2" fmla="*/ 1317523 h 1317523"/>
              <a:gd name="connsiteX3" fmla="*/ 0 w 2074173"/>
              <a:gd name="connsiteY3" fmla="*/ 1317523 h 131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173" h="1317523">
                <a:moveTo>
                  <a:pt x="0" y="0"/>
                </a:moveTo>
                <a:lnTo>
                  <a:pt x="2074173" y="0"/>
                </a:lnTo>
                <a:lnTo>
                  <a:pt x="2074173" y="1317523"/>
                </a:lnTo>
                <a:lnTo>
                  <a:pt x="0" y="1317523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d05be554-f949-4c11-8f7a-2f71308e35fa"/>
          <p:cNvSpPr>
            <a:spLocks noGrp="1"/>
          </p:cNvSpPr>
          <p:nvPr>
            <p:ph type="ctrTitle" hasCustomPrompt="1"/>
          </p:nvPr>
        </p:nvSpPr>
        <p:spPr>
          <a:xfrm>
            <a:off x="1638032" y="1367525"/>
            <a:ext cx="9069191" cy="2192836"/>
          </a:xfrm>
        </p:spPr>
        <p:txBody>
          <a:bodyPr anchorCtr="0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6600" b="1" i="0" u="none" dirty="0" err="1">
                <a:solidFill>
                  <a:srgbClr val="FFE9C8"/>
                </a:solidFill>
                <a:ea typeface="思源黑体 CN Bold"/>
              </a:rPr>
              <a:t>祖国</a:t>
            </a:r>
            <a:r>
              <a:rPr lang="zh-CN" altLang="en-US" sz="6600" b="1" i="0" u="none" dirty="0">
                <a:solidFill>
                  <a:srgbClr val="FFE9C8"/>
                </a:solidFill>
                <a:ea typeface="思源黑体 CN Bold"/>
              </a:rPr>
              <a:t>必将</a:t>
            </a:r>
            <a:r>
              <a:rPr lang="en-US" sz="6600" b="1" i="0" u="none" dirty="0" err="1">
                <a:solidFill>
                  <a:srgbClr val="FFE9C8"/>
                </a:solidFill>
                <a:ea typeface="思源黑体 CN Bold"/>
              </a:rPr>
              <a:t>完全统一</a:t>
            </a:r>
            <a:br>
              <a:rPr lang="en-US" dirty="0">
                <a:solidFill>
                  <a:srgbClr val="FFE9C8"/>
                </a:solidFill>
                <a:ea typeface="思源黑体 CN Bold"/>
              </a:rPr>
            </a:br>
            <a:r>
              <a:rPr lang="en-US" altLang="zh-CN" sz="2800" dirty="0">
                <a:solidFill>
                  <a:srgbClr val="FFE9C8"/>
                </a:solidFill>
                <a:ea typeface="思源黑体 CN Bold"/>
              </a:rPr>
              <a:t>——</a:t>
            </a:r>
            <a:r>
              <a:rPr lang="zh-CN" altLang="en-US" sz="2800" dirty="0">
                <a:solidFill>
                  <a:srgbClr val="FFE9C8"/>
                </a:solidFill>
                <a:ea typeface="思源黑体 CN Bold"/>
              </a:rPr>
              <a:t>“</a:t>
            </a:r>
            <a:r>
              <a:rPr lang="zh-CN" altLang="en-US" sz="2800" b="0" dirty="0"/>
              <a:t>为什么说祖国完全统一一定要实现，也一定能够实现”</a:t>
            </a:r>
            <a:endParaRPr lang="en-US" sz="6600" b="1" i="0" u="none" dirty="0">
              <a:solidFill>
                <a:srgbClr val="FFE9C8"/>
              </a:solidFill>
              <a:ea typeface="思源黑体 CN Bold"/>
            </a:endParaRPr>
          </a:p>
        </p:txBody>
      </p:sp>
      <p:sp>
        <p:nvSpPr>
          <p:cNvPr id="4" name="文本占位符 3" descr="4d97f85e-cafd-4034-b03d-ceec07a182f8"/>
          <p:cNvSpPr>
            <a:spLocks noGrp="1"/>
          </p:cNvSpPr>
          <p:nvPr>
            <p:ph type="body" sz="quarter" idx="13" hasCustomPrompt="1"/>
          </p:nvPr>
        </p:nvSpPr>
        <p:spPr>
          <a:xfrm>
            <a:off x="3608352" y="4540792"/>
            <a:ext cx="5128552" cy="1162626"/>
          </a:xfrm>
        </p:spPr>
        <p:txBody>
          <a:bodyPr anchorCtr="0">
            <a:noAutofit/>
          </a:bodyPr>
          <a:lstStyle/>
          <a:p>
            <a:pPr algn="ctr">
              <a:lnSpc>
                <a:spcPct val="96000"/>
              </a:lnSpc>
              <a:spcBef>
                <a:spcPts val="1000"/>
              </a:spcBef>
            </a:pPr>
            <a:r>
              <a:rPr lang="zh-CN" altLang="en-US" sz="2400" b="0" i="0" u="none" dirty="0">
                <a:solidFill>
                  <a:srgbClr val="FFFF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宋亦寒 宋柏安 黄家麟 刘思哲</a:t>
            </a:r>
            <a:endParaRPr lang="en-US" altLang="zh-CN" sz="2400" b="0" i="0" u="none" dirty="0">
              <a:solidFill>
                <a:srgbClr val="FFFF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lnSpc>
                <a:spcPct val="96000"/>
              </a:lnSpc>
              <a:spcBef>
                <a:spcPts val="1000"/>
              </a:spcBef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2025.12.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8</a:t>
            </a:r>
            <a:endParaRPr lang="en-US" sz="2400" b="0" i="0" u="none" dirty="0">
              <a:solidFill>
                <a:srgbClr val="FFFF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a8ee75a8-0038-4b8f-9ea0-98428e1843d1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6600" b="1" i="0" u="none" dirty="0">
                <a:solidFill>
                  <a:srgbClr val="FFE9C8"/>
                </a:solidFill>
                <a:ea typeface="思源黑体 CN Bold"/>
              </a:rPr>
              <a:t>相应</a:t>
            </a:r>
            <a:r>
              <a:rPr lang="en-US" sz="6600" b="1" i="0" u="none" dirty="0" err="1">
                <a:solidFill>
                  <a:srgbClr val="FFE9C8"/>
                </a:solidFill>
                <a:ea typeface="思源黑体 CN Bold"/>
              </a:rPr>
              <a:t>立场</a:t>
            </a:r>
            <a:endParaRPr lang="en-US" sz="6600" b="1" i="0" u="none" dirty="0">
              <a:solidFill>
                <a:srgbClr val="FFE9C8"/>
              </a:solidFill>
              <a:ea typeface="思源黑体 CN Bold"/>
            </a:endParaRPr>
          </a:p>
        </p:txBody>
      </p:sp>
      <p:sp>
        <p:nvSpPr>
          <p:cNvPr id="3" name="文本占位符 2" descr="86d64d99-f5f3-4317-86af-baee063ba01d"/>
          <p:cNvSpPr>
            <a:spLocks noGrp="1"/>
          </p:cNvSpPr>
          <p:nvPr>
            <p:ph type="body" idx="1" hasCustomPrompt="1"/>
          </p:nvPr>
        </p:nvSpPr>
        <p:spPr>
          <a:xfrm>
            <a:off x="2893291" y="3705289"/>
            <a:ext cx="6752936" cy="1128661"/>
          </a:xfrm>
        </p:spPr>
        <p:txBody>
          <a:bodyPr anchorCtr="0"/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zh-CN" altLang="en-US" sz="2400" b="0" i="0" u="none" dirty="0">
                <a:solidFill>
                  <a:srgbClr val="FFE9C8"/>
                </a:solidFill>
                <a:ea typeface="思源黑体 CN Regular"/>
              </a:rPr>
              <a:t>外交部动态</a:t>
            </a:r>
            <a:r>
              <a:rPr lang="en-US" altLang="zh-CN" sz="2400" b="0" i="0" u="none" dirty="0">
                <a:solidFill>
                  <a:srgbClr val="FFE9C8"/>
                </a:solidFill>
                <a:ea typeface="思源黑体 CN Regular"/>
              </a:rPr>
              <a:t>/</a:t>
            </a:r>
            <a:r>
              <a:rPr lang="zh-CN" altLang="en-US" sz="2400" b="0" i="0" u="none" dirty="0">
                <a:solidFill>
                  <a:srgbClr val="FFE9C8"/>
                </a:solidFill>
                <a:ea typeface="思源黑体 CN Regular"/>
              </a:rPr>
              <a:t>路透社动态</a:t>
            </a:r>
            <a:r>
              <a:rPr lang="en-US" altLang="zh-CN" sz="2400" b="0" i="0" u="none" dirty="0">
                <a:solidFill>
                  <a:srgbClr val="FFE9C8"/>
                </a:solidFill>
                <a:ea typeface="思源黑体 CN Regular"/>
              </a:rPr>
              <a:t>/</a:t>
            </a:r>
            <a:r>
              <a:rPr lang="zh-CN" altLang="en-US" sz="2400" b="0" i="0" u="none" dirty="0">
                <a:solidFill>
                  <a:srgbClr val="FFE9C8"/>
                </a:solidFill>
                <a:ea typeface="思源黑体 CN Regular"/>
              </a:rPr>
              <a:t>卫报动态</a:t>
            </a:r>
            <a:r>
              <a:rPr lang="en-US" altLang="zh-CN" sz="2400" b="0" i="0" u="none" dirty="0">
                <a:solidFill>
                  <a:srgbClr val="FFE9C8"/>
                </a:solidFill>
                <a:ea typeface="思源黑体 CN Regular"/>
              </a:rPr>
              <a:t>/</a:t>
            </a:r>
            <a:r>
              <a:rPr lang="zh-CN" altLang="en-US" sz="2400" b="0" i="0" u="none" dirty="0">
                <a:solidFill>
                  <a:srgbClr val="FFE9C8"/>
                </a:solidFill>
                <a:ea typeface="思源黑体 CN Regular"/>
              </a:rPr>
              <a:t>日本</a:t>
            </a:r>
            <a:r>
              <a:rPr lang="en-US" altLang="zh-CN" sz="2400" b="0" i="0" u="none" dirty="0">
                <a:solidFill>
                  <a:srgbClr val="FFE9C8"/>
                </a:solidFill>
                <a:ea typeface="思源黑体 CN Regular"/>
              </a:rPr>
              <a:t>/</a:t>
            </a:r>
            <a:r>
              <a:rPr lang="zh-CN" altLang="en-US" sz="2400" b="0" i="0" u="none" dirty="0">
                <a:solidFill>
                  <a:srgbClr val="FFE9C8"/>
                </a:solidFill>
                <a:ea typeface="思源黑体 CN Regular"/>
              </a:rPr>
              <a:t>韩国</a:t>
            </a:r>
            <a:r>
              <a:rPr lang="en-US" altLang="zh-CN" sz="2400" b="0" i="0" u="none" dirty="0">
                <a:solidFill>
                  <a:srgbClr val="FFE9C8"/>
                </a:solidFill>
                <a:ea typeface="思源黑体 CN Regular"/>
              </a:rPr>
              <a:t>/…</a:t>
            </a:r>
            <a:endParaRPr lang="en-US" sz="2400" b="0" i="0" u="none" dirty="0">
              <a:solidFill>
                <a:srgbClr val="FFE9C8"/>
              </a:solidFill>
              <a:ea typeface="思源黑体 CN Regula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D0765-AE3D-5A13-3EB1-38B90AF2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早些时间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A8FC59-9B2D-5042-5D96-7EF9ACCAE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40" y="1632671"/>
            <a:ext cx="6527614" cy="50967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88D294-620D-58E0-72C3-64CECE5DD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11" y="3429000"/>
            <a:ext cx="6601199" cy="240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36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3256F-E48E-5EC1-F6DC-E7C0A072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509048-156C-22D7-0940-D9B4AD501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7" y="0"/>
            <a:ext cx="8858935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8AA4F9-C2C4-B3F8-D388-16F2C5BF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685"/>
            <a:ext cx="12192000" cy="612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3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ED52EB-2FA3-3771-3C2D-7FB8BDCC3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B849EF-BDC9-7B22-2756-B17FA4724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7" y="0"/>
            <a:ext cx="8830405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0CEE9F-D0B0-D639-FA5E-FFBEEE3F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0259"/>
            <a:ext cx="12192000" cy="253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0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8822FA-BFC2-FD2E-3088-D20B8468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A001B3-6DCD-B162-B677-D554DADC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3" y="0"/>
            <a:ext cx="9272073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5A0BC2-B062-42FF-BAE4-E879C96B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8934"/>
            <a:ext cx="12192000" cy="250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0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A604038B-3F13-82A7-47F2-617E2C3CD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853B9D3-C13A-042D-4432-23E5B74FB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5" y="1524516"/>
            <a:ext cx="5465575" cy="526360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398E35E-9E3B-6983-D2B1-B99C76F33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114" y="2209800"/>
            <a:ext cx="7748245" cy="397840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E883D49-4C84-DBF8-5D3B-089C3CC9C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" y="4655926"/>
            <a:ext cx="10769600" cy="1355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C6FDB-7BB0-AA3F-3996-CBB01FBE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54FA40-DC3B-2B35-96AA-1CD137842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57084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131C0F-E09D-C760-4676-D1E6721F3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6173"/>
            <a:ext cx="6609080" cy="44685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833556-4D89-7202-D613-DBEB548E9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960" y="1494077"/>
            <a:ext cx="8285370" cy="506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1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87A0E-1D05-7CB6-7268-34CD9CDE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2CD3C6-D2D0-5076-CB64-CE1A6E749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09118" cy="33145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DAA734-4966-88EE-7949-DCDE3E2C6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8753"/>
            <a:ext cx="10281805" cy="32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67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a8ee75a8-0038-4b8f-9ea0-98428e1843d1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endParaRPr lang="en-US" sz="6600" b="1" i="0" u="none" dirty="0">
              <a:solidFill>
                <a:srgbClr val="FFE9C8"/>
              </a:solidFill>
              <a:ea typeface="思源黑体 CN Bold"/>
            </a:endParaRPr>
          </a:p>
        </p:txBody>
      </p:sp>
      <p:sp>
        <p:nvSpPr>
          <p:cNvPr id="3" name="文本占位符 2" descr="86d64d99-f5f3-4317-86af-baee063ba01d"/>
          <p:cNvSpPr>
            <a:spLocks noGrp="1"/>
          </p:cNvSpPr>
          <p:nvPr>
            <p:ph type="body" idx="1" hasCustomPrompt="1"/>
          </p:nvPr>
        </p:nvSpPr>
        <p:spPr/>
        <p:txBody>
          <a:bodyPr anchorCtr="0"/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endParaRPr lang="en-US" sz="2400" b="0" i="0" u="none" dirty="0">
              <a:solidFill>
                <a:srgbClr val="FFE9C8"/>
              </a:solidFill>
              <a:ea typeface="思源黑体 CN Regula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bcf881e-eb76-4383-8067-135c94a23009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endParaRPr lang="en-US" sz="2800" b="1" i="0" u="none" dirty="0">
              <a:solidFill>
                <a:srgbClr val="FFE9C8"/>
              </a:solidFill>
              <a:ea typeface="思源黑体 CN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4caed9d6-c0d5-402d-a13c-963d60d56e8c.source.5.zh-Hans.pptx" descr="c257e28b-b6c5-4cc6-a02f-3a16770daf03">
            <a:extLst>
              <a:ext uri="{FF2B5EF4-FFF2-40B4-BE49-F238E27FC236}">
                <a16:creationId xmlns:a16="http://schemas.microsoft.com/office/drawing/2014/main" id="{DA2A91A6-7273-CDAC-5204-6E29C3C61B64}"/>
              </a:ext>
            </a:extLst>
          </p:cNvPr>
          <p:cNvGrpSpPr/>
          <p:nvPr/>
        </p:nvGrpSpPr>
        <p:grpSpPr>
          <a:xfrm>
            <a:off x="1196698" y="1028699"/>
            <a:ext cx="11525249" cy="4315367"/>
            <a:chOff x="1" y="1130300"/>
            <a:chExt cx="11525249" cy="4315367"/>
          </a:xfrm>
        </p:grpSpPr>
        <p:sp>
          <p:nvSpPr>
            <p:cNvPr id="9" name="矩形 1" descr="c2b2caf2-6115-479e-bd52-c09973e5bdce">
              <a:extLst>
                <a:ext uri="{FF2B5EF4-FFF2-40B4-BE49-F238E27FC236}">
                  <a16:creationId xmlns:a16="http://schemas.microsoft.com/office/drawing/2014/main" id="{C9714C48-ED47-D088-728E-5F6797044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" y="3406786"/>
              <a:ext cx="10352300" cy="107606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l"/>
              <a:endParaRPr dirty="0"/>
            </a:p>
          </p:txBody>
        </p:sp>
        <p:cxnSp>
          <p:nvCxnSpPr>
            <p:cNvPr id="83" name="直接箭头连接符 82" descr="7008927d-796d-4c8c-b7df-68eb4754b422">
              <a:extLst>
                <a:ext uri="{FF2B5EF4-FFF2-40B4-BE49-F238E27FC236}">
                  <a16:creationId xmlns:a16="http://schemas.microsoft.com/office/drawing/2014/main" id="{10B93CA4-5F1C-D813-B0F4-51ED4A866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400" y="3943379"/>
              <a:ext cx="8495874" cy="1437"/>
            </a:xfrm>
            <a:prstGeom prst="straightConnector1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组合 2" descr="d0f31139-c728-49dd-8e9a-bd743af4d5b7">
              <a:extLst>
                <a:ext uri="{FF2B5EF4-FFF2-40B4-BE49-F238E27FC236}">
                  <a16:creationId xmlns:a16="http://schemas.microsoft.com/office/drawing/2014/main" id="{99746AE9-2055-3F32-E42F-67B9546548D3}"/>
                </a:ext>
              </a:extLst>
            </p:cNvPr>
            <p:cNvGrpSpPr/>
            <p:nvPr/>
          </p:nvGrpSpPr>
          <p:grpSpPr>
            <a:xfrm>
              <a:off x="1032540" y="3650127"/>
              <a:ext cx="2568077" cy="1785484"/>
              <a:chOff x="802615" y="3650127"/>
              <a:chExt cx="2568077" cy="1785484"/>
            </a:xfrm>
          </p:grpSpPr>
          <p:sp>
            <p:nvSpPr>
              <p:cNvPr id="50" name="Number1" descr="a7b7e92f-0e61-4a7f-8db4-d9008ffa7162">
                <a:extLst>
                  <a:ext uri="{FF2B5EF4-FFF2-40B4-BE49-F238E27FC236}">
                    <a16:creationId xmlns:a16="http://schemas.microsoft.com/office/drawing/2014/main" id="{331940AB-E903-CBB5-42DB-196ECBE6E6DE}"/>
                  </a:ext>
                </a:extLst>
              </p:cNvPr>
              <p:cNvSpPr/>
              <p:nvPr/>
            </p:nvSpPr>
            <p:spPr>
              <a:xfrm>
                <a:off x="1411803" y="3650127"/>
                <a:ext cx="586504" cy="5865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/>
                  </a:gs>
                </a:gsLst>
                <a:lin ang="27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27000" dist="63500" dir="2700000" algn="tl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FFFFFF"/>
                    </a:solidFill>
                    <a:latin typeface="Arial"/>
                  </a:rPr>
                  <a:t>01</a:t>
                </a:r>
              </a:p>
            </p:txBody>
          </p:sp>
          <p:grpSp>
            <p:nvGrpSpPr>
              <p:cNvPr id="56" name="组合 55" descr="fb1773e2-c9ef-44eb-8798-b4df0b47f5fd">
                <a:extLst>
                  <a:ext uri="{FF2B5EF4-FFF2-40B4-BE49-F238E27FC236}">
                    <a16:creationId xmlns:a16="http://schemas.microsoft.com/office/drawing/2014/main" id="{248E5141-C510-C3C9-542B-9551CACCE0A7}"/>
                  </a:ext>
                </a:extLst>
              </p:cNvPr>
              <p:cNvGrpSpPr/>
              <p:nvPr/>
            </p:nvGrpSpPr>
            <p:grpSpPr>
              <a:xfrm>
                <a:off x="802615" y="4236631"/>
                <a:ext cx="2568077" cy="1198980"/>
                <a:chOff x="2042367" y="4601292"/>
                <a:chExt cx="2568077" cy="1198980"/>
              </a:xfrm>
            </p:grpSpPr>
            <p:sp>
              <p:nvSpPr>
                <p:cNvPr id="79" name="Bullet1" descr="99ddfd84-073e-402a-bbdc-0a3023bda18a">
                  <a:extLst>
                    <a:ext uri="{FF2B5EF4-FFF2-40B4-BE49-F238E27FC236}">
                      <a16:creationId xmlns:a16="http://schemas.microsoft.com/office/drawing/2014/main" id="{26485645-A9B5-716A-E9FE-CAA8A411F20C}"/>
                    </a:ext>
                  </a:extLst>
                </p:cNvPr>
                <p:cNvSpPr txBox="1"/>
                <p:nvPr/>
              </p:nvSpPr>
              <p:spPr>
                <a:xfrm>
                  <a:off x="2042367" y="5090848"/>
                  <a:ext cx="2568077" cy="7094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000" b="1" i="0" u="none" strike="noStrike">
                      <a:solidFill>
                        <a:srgbClr val="2F2F2F"/>
                      </a:solidFill>
                      <a:ea typeface="思源黑体 CN Bold"/>
                    </a:rPr>
                    <a:t>统一底气来源</a:t>
                  </a:r>
                </a:p>
              </p:txBody>
            </p:sp>
            <p:cxnSp>
              <p:nvCxnSpPr>
                <p:cNvPr id="81" name="直接连接符 80" descr="9c3edcd5-07b9-47a7-8bf6-892394b79f27">
                  <a:extLst>
                    <a:ext uri="{FF2B5EF4-FFF2-40B4-BE49-F238E27FC236}">
                      <a16:creationId xmlns:a16="http://schemas.microsoft.com/office/drawing/2014/main" id="{4EBBE39F-F648-A8B5-ADB3-84E87CA146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54266" y="4601292"/>
                  <a:ext cx="0" cy="387901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" name="组合 3" descr="f553d364-eed2-463f-98b2-8bee65d993a4">
              <a:extLst>
                <a:ext uri="{FF2B5EF4-FFF2-40B4-BE49-F238E27FC236}">
                  <a16:creationId xmlns:a16="http://schemas.microsoft.com/office/drawing/2014/main" id="{58E56BC4-115B-73AE-8DF1-459608F0D06D}"/>
                </a:ext>
              </a:extLst>
            </p:cNvPr>
            <p:cNvGrpSpPr/>
            <p:nvPr/>
          </p:nvGrpSpPr>
          <p:grpSpPr>
            <a:xfrm>
              <a:off x="3369986" y="2476210"/>
              <a:ext cx="2568077" cy="1760421"/>
              <a:chOff x="2766515" y="2476210"/>
              <a:chExt cx="2568077" cy="1760421"/>
            </a:xfrm>
          </p:grpSpPr>
          <p:sp>
            <p:nvSpPr>
              <p:cNvPr id="51" name="Number2" descr="4016da6a-a1dd-4ff1-b82f-fa1afe4130b2">
                <a:extLst>
                  <a:ext uri="{FF2B5EF4-FFF2-40B4-BE49-F238E27FC236}">
                    <a16:creationId xmlns:a16="http://schemas.microsoft.com/office/drawing/2014/main" id="{C3B94DC8-A13E-BFF7-BAA3-4BB64FAA315D}"/>
                  </a:ext>
                </a:extLst>
              </p:cNvPr>
              <p:cNvSpPr/>
              <p:nvPr/>
            </p:nvSpPr>
            <p:spPr>
              <a:xfrm>
                <a:off x="3088485" y="3650127"/>
                <a:ext cx="586504" cy="5865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/>
                  </a:gs>
                </a:gsLst>
                <a:lin ang="27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27000" dist="63500" dir="2700000" algn="tl" rotWithShape="0">
                  <a:schemeClr val="accent2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r>
                  <a:rPr lang="en-US" sz="2000" b="1" i="0" u="none">
                    <a:solidFill>
                      <a:srgbClr val="FFFFFF"/>
                    </a:solidFill>
                    <a:latin typeface="Arial"/>
                  </a:rPr>
                  <a:t>02</a:t>
                </a:r>
              </a:p>
            </p:txBody>
          </p:sp>
          <p:grpSp>
            <p:nvGrpSpPr>
              <p:cNvPr id="65" name="组合 64" descr="f32b3a36-a0ce-4332-b9c2-aec999841ff6">
                <a:extLst>
                  <a:ext uri="{FF2B5EF4-FFF2-40B4-BE49-F238E27FC236}">
                    <a16:creationId xmlns:a16="http://schemas.microsoft.com/office/drawing/2014/main" id="{BEBE0FB9-8842-ACAA-C81F-9B0BA655DE58}"/>
                  </a:ext>
                </a:extLst>
              </p:cNvPr>
              <p:cNvGrpSpPr/>
              <p:nvPr/>
            </p:nvGrpSpPr>
            <p:grpSpPr>
              <a:xfrm>
                <a:off x="2766515" y="2476210"/>
                <a:ext cx="2568077" cy="1171042"/>
                <a:chOff x="2339044" y="5350959"/>
                <a:chExt cx="2568077" cy="1171042"/>
              </a:xfrm>
            </p:grpSpPr>
            <p:sp>
              <p:nvSpPr>
                <p:cNvPr id="70" name="Bullet2" descr="c86ab6d4-c431-4f72-adc9-7fff1ffe03b1">
                  <a:extLst>
                    <a:ext uri="{FF2B5EF4-FFF2-40B4-BE49-F238E27FC236}">
                      <a16:creationId xmlns:a16="http://schemas.microsoft.com/office/drawing/2014/main" id="{EDCE61C6-6656-1E2B-5064-54B9A2807089}"/>
                    </a:ext>
                  </a:extLst>
                </p:cNvPr>
                <p:cNvSpPr txBox="1"/>
                <p:nvPr/>
              </p:nvSpPr>
              <p:spPr>
                <a:xfrm>
                  <a:off x="2339044" y="5350959"/>
                  <a:ext cx="2568077" cy="7094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2000" b="1" dirty="0">
                      <a:solidFill>
                        <a:srgbClr val="2F2F2F"/>
                      </a:solidFill>
                      <a:ea typeface="思源黑体 CN Bold"/>
                    </a:rPr>
                    <a:t>相应立场</a:t>
                  </a:r>
                  <a:endParaRPr lang="en-US" sz="2000" b="1" i="0" u="none" strike="noStrike" dirty="0">
                    <a:solidFill>
                      <a:srgbClr val="2F2F2F"/>
                    </a:solidFill>
                    <a:ea typeface="思源黑体 CN Bold"/>
                  </a:endParaRPr>
                </a:p>
              </p:txBody>
            </p:sp>
            <p:cxnSp>
              <p:nvCxnSpPr>
                <p:cNvPr id="72" name="直接连接符 71" descr="c40f2fbe-0d53-4ea9-8eb8-9adbc1aebf23">
                  <a:extLst>
                    <a:ext uri="{FF2B5EF4-FFF2-40B4-BE49-F238E27FC236}">
                      <a16:creationId xmlns:a16="http://schemas.microsoft.com/office/drawing/2014/main" id="{99BF09C9-45C6-C4F6-5BA4-D5A239A8C1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54266" y="6134100"/>
                  <a:ext cx="0" cy="387901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4" name="Title" descr="a671ae54-0c73-4b8f-9899-100ab459da9c">
              <a:extLst>
                <a:ext uri="{FF2B5EF4-FFF2-40B4-BE49-F238E27FC236}">
                  <a16:creationId xmlns:a16="http://schemas.microsoft.com/office/drawing/2014/main" id="{39FC13C3-340B-FC8F-289C-1AC8FECAA9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6750" y="1130300"/>
              <a:ext cx="10858500" cy="10029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/>
              <a:endParaRPr/>
            </a:p>
          </p:txBody>
        </p:sp>
        <p:grpSp>
          <p:nvGrpSpPr>
            <p:cNvPr id="5" name="组合 4" descr="4e559889-97ee-4bd1-9a3e-f0de477ffeb4">
              <a:extLst>
                <a:ext uri="{FF2B5EF4-FFF2-40B4-BE49-F238E27FC236}">
                  <a16:creationId xmlns:a16="http://schemas.microsoft.com/office/drawing/2014/main" id="{90B8F8B4-79BF-2F56-2F3A-B2F5474F568F}"/>
                </a:ext>
              </a:extLst>
            </p:cNvPr>
            <p:cNvGrpSpPr/>
            <p:nvPr/>
          </p:nvGrpSpPr>
          <p:grpSpPr>
            <a:xfrm>
              <a:off x="5133138" y="3650127"/>
              <a:ext cx="2568077" cy="1795540"/>
              <a:chOff x="4155397" y="3650127"/>
              <a:chExt cx="2568077" cy="1795540"/>
            </a:xfrm>
          </p:grpSpPr>
          <p:sp>
            <p:nvSpPr>
              <p:cNvPr id="52" name="Number3" descr="0f6b0a2f-08ab-4ca8-95a0-0e8591ec7d60">
                <a:extLst>
                  <a:ext uri="{FF2B5EF4-FFF2-40B4-BE49-F238E27FC236}">
                    <a16:creationId xmlns:a16="http://schemas.microsoft.com/office/drawing/2014/main" id="{9C5F2C3D-B1AB-40CC-E21D-781CA62B9623}"/>
                  </a:ext>
                </a:extLst>
              </p:cNvPr>
              <p:cNvSpPr/>
              <p:nvPr/>
            </p:nvSpPr>
            <p:spPr>
              <a:xfrm>
                <a:off x="4765167" y="3650127"/>
                <a:ext cx="586504" cy="5865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/>
                  </a:gs>
                </a:gsLst>
                <a:lin ang="27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27000" dist="63500" dir="2700000" algn="tl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FFFFFF"/>
                    </a:solidFill>
                    <a:latin typeface="Arial"/>
                  </a:rPr>
                  <a:t>03</a:t>
                </a:r>
              </a:p>
            </p:txBody>
          </p:sp>
          <p:grpSp>
            <p:nvGrpSpPr>
              <p:cNvPr id="91" name="组合 90" descr="28b42b8a-bb48-4f31-b5d4-b5ad576270c2">
                <a:extLst>
                  <a:ext uri="{FF2B5EF4-FFF2-40B4-BE49-F238E27FC236}">
                    <a16:creationId xmlns:a16="http://schemas.microsoft.com/office/drawing/2014/main" id="{875B6E1A-C5F4-24A4-EC25-0D55B388F0AF}"/>
                  </a:ext>
                </a:extLst>
              </p:cNvPr>
              <p:cNvGrpSpPr/>
              <p:nvPr/>
            </p:nvGrpSpPr>
            <p:grpSpPr>
              <a:xfrm>
                <a:off x="4155397" y="4236631"/>
                <a:ext cx="2568077" cy="1209036"/>
                <a:chOff x="2074127" y="4601292"/>
                <a:chExt cx="2568077" cy="1209036"/>
              </a:xfrm>
            </p:grpSpPr>
            <p:sp>
              <p:nvSpPr>
                <p:cNvPr id="92" name="Bullet3" descr="9e9e9c2e-a33f-41e6-a354-643be44993b6">
                  <a:extLst>
                    <a:ext uri="{FF2B5EF4-FFF2-40B4-BE49-F238E27FC236}">
                      <a16:creationId xmlns:a16="http://schemas.microsoft.com/office/drawing/2014/main" id="{4463FF7D-ECE0-AC16-BA46-E4098DF95B34}"/>
                    </a:ext>
                  </a:extLst>
                </p:cNvPr>
                <p:cNvSpPr txBox="1"/>
                <p:nvPr/>
              </p:nvSpPr>
              <p:spPr>
                <a:xfrm>
                  <a:off x="2074127" y="5100904"/>
                  <a:ext cx="2568077" cy="7094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i="0" u="none" strike="noStrike" dirty="0">
                    <a:solidFill>
                      <a:srgbClr val="2F2F2F"/>
                    </a:solidFill>
                    <a:ea typeface="思源黑体 CN Bold"/>
                  </a:endParaRPr>
                </a:p>
              </p:txBody>
            </p:sp>
            <p:cxnSp>
              <p:nvCxnSpPr>
                <p:cNvPr id="94" name="直接连接符 93" descr="94b6dcf3-9efd-40d2-8614-95bf3ce4f7f9">
                  <a:extLst>
                    <a:ext uri="{FF2B5EF4-FFF2-40B4-BE49-F238E27FC236}">
                      <a16:creationId xmlns:a16="http://schemas.microsoft.com/office/drawing/2014/main" id="{0B6890B8-DFDC-C387-6CE8-27FE69F53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54266" y="4601292"/>
                  <a:ext cx="0" cy="387901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组合 5" descr="c293a439-d25b-4670-be96-3b21a34be29a">
              <a:extLst>
                <a:ext uri="{FF2B5EF4-FFF2-40B4-BE49-F238E27FC236}">
                  <a16:creationId xmlns:a16="http://schemas.microsoft.com/office/drawing/2014/main" id="{BCF5D0BA-3B6C-2B7D-8ECB-26DB449B0357}"/>
                </a:ext>
              </a:extLst>
            </p:cNvPr>
            <p:cNvGrpSpPr/>
            <p:nvPr/>
          </p:nvGrpSpPr>
          <p:grpSpPr>
            <a:xfrm>
              <a:off x="7297315" y="2426470"/>
              <a:ext cx="2568077" cy="1810161"/>
              <a:chOff x="5978370" y="2426470"/>
              <a:chExt cx="2568077" cy="1810161"/>
            </a:xfrm>
          </p:grpSpPr>
          <p:sp>
            <p:nvSpPr>
              <p:cNvPr id="53" name="Number4" descr="4b5541bd-a35d-4021-bd24-1f66fad14e32">
                <a:extLst>
                  <a:ext uri="{FF2B5EF4-FFF2-40B4-BE49-F238E27FC236}">
                    <a16:creationId xmlns:a16="http://schemas.microsoft.com/office/drawing/2014/main" id="{771B8C0A-613C-A6ED-F850-B7B2EA155BF4}"/>
                  </a:ext>
                </a:extLst>
              </p:cNvPr>
              <p:cNvSpPr/>
              <p:nvPr/>
            </p:nvSpPr>
            <p:spPr>
              <a:xfrm>
                <a:off x="6441849" y="3650127"/>
                <a:ext cx="586504" cy="5865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/>
                  </a:gs>
                </a:gsLst>
                <a:lin ang="27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27000" dist="63500" dir="2700000" algn="tl" rotWithShape="0">
                  <a:schemeClr val="accent2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r>
                  <a:rPr lang="en-US" sz="2000" b="1" i="0" u="none">
                    <a:solidFill>
                      <a:srgbClr val="FFFFFF"/>
                    </a:solidFill>
                    <a:latin typeface="Arial"/>
                  </a:rPr>
                  <a:t>04</a:t>
                </a:r>
              </a:p>
            </p:txBody>
          </p:sp>
          <p:grpSp>
            <p:nvGrpSpPr>
              <p:cNvPr id="95" name="组合 94" descr="f5df4cac-f9bf-4521-8f2f-c80c6e9028f3">
                <a:extLst>
                  <a:ext uri="{FF2B5EF4-FFF2-40B4-BE49-F238E27FC236}">
                    <a16:creationId xmlns:a16="http://schemas.microsoft.com/office/drawing/2014/main" id="{06C30757-2C2F-8677-8A77-750800896B96}"/>
                  </a:ext>
                </a:extLst>
              </p:cNvPr>
              <p:cNvGrpSpPr/>
              <p:nvPr/>
            </p:nvGrpSpPr>
            <p:grpSpPr>
              <a:xfrm>
                <a:off x="5978370" y="2426470"/>
                <a:ext cx="2568077" cy="1220782"/>
                <a:chOff x="2197535" y="5301219"/>
                <a:chExt cx="2568077" cy="1220782"/>
              </a:xfrm>
            </p:grpSpPr>
            <p:sp>
              <p:nvSpPr>
                <p:cNvPr id="96" name="Bullet4" descr="a3d646a7-f9c9-4ab9-babd-cbf23a9d6af1">
                  <a:extLst>
                    <a:ext uri="{FF2B5EF4-FFF2-40B4-BE49-F238E27FC236}">
                      <a16:creationId xmlns:a16="http://schemas.microsoft.com/office/drawing/2014/main" id="{2697C799-E926-4D22-DDAF-513E0A5DD13E}"/>
                    </a:ext>
                  </a:extLst>
                </p:cNvPr>
                <p:cNvSpPr txBox="1"/>
                <p:nvPr/>
              </p:nvSpPr>
              <p:spPr>
                <a:xfrm>
                  <a:off x="2197535" y="5301219"/>
                  <a:ext cx="2568077" cy="7094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2000" b="1" dirty="0">
                      <a:solidFill>
                        <a:srgbClr val="2F2F2F"/>
                      </a:solidFill>
                      <a:ea typeface="思源黑体 CN Bold"/>
                    </a:rPr>
                    <a:t>对我们而言</a:t>
                  </a:r>
                  <a:endParaRPr lang="en-US" sz="2000" b="1" i="0" u="none" strike="noStrike" dirty="0">
                    <a:solidFill>
                      <a:srgbClr val="2F2F2F"/>
                    </a:solidFill>
                    <a:ea typeface="思源黑体 CN Bold"/>
                  </a:endParaRPr>
                </a:p>
              </p:txBody>
            </p:sp>
            <p:cxnSp>
              <p:nvCxnSpPr>
                <p:cNvPr id="98" name="直接连接符 97" descr="fa05f00b-9d85-403a-9a0b-5bc5a62ccd33">
                  <a:extLst>
                    <a:ext uri="{FF2B5EF4-FFF2-40B4-BE49-F238E27FC236}">
                      <a16:creationId xmlns:a16="http://schemas.microsoft.com/office/drawing/2014/main" id="{4932436E-120D-78F4-40BA-1574046CBE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54266" y="6134100"/>
                  <a:ext cx="0" cy="387901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标题 1" descr="1bcf881e-eb76-4383-8067-135c94a23009"/>
          <p:cNvSpPr>
            <a:spLocks noGrp="1"/>
          </p:cNvSpPr>
          <p:nvPr>
            <p:ph type="title" hasCustomPrompt="1"/>
          </p:nvPr>
        </p:nvSpPr>
        <p:spPr>
          <a:xfrm>
            <a:off x="3294088" y="235651"/>
            <a:ext cx="5603824" cy="900112"/>
          </a:xfrm>
        </p:spPr>
        <p:txBody>
          <a:bodyPr anchorCtr="0">
            <a:norm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4400" b="1" i="0" u="none" dirty="0" err="1">
                <a:solidFill>
                  <a:srgbClr val="FFE9C8"/>
                </a:solidFill>
                <a:ea typeface="思源黑体 CN Bold"/>
              </a:rPr>
              <a:t>目录</a:t>
            </a:r>
            <a:endParaRPr lang="en-US" sz="4400" b="1" i="0" u="none" dirty="0">
              <a:solidFill>
                <a:srgbClr val="FFE9C8"/>
              </a:solidFill>
              <a:ea typeface="思源黑体 CN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bcf881e-eb76-4383-8067-135c94a23009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endParaRPr lang="en-US" sz="2800" b="1" i="0" u="none" dirty="0">
              <a:solidFill>
                <a:srgbClr val="FFE9C8"/>
              </a:solidFill>
              <a:ea typeface="思源黑体 CN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a8ee75a8-0038-4b8f-9ea0-98428e1843d1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6600" b="1" i="0" u="none" dirty="0">
                <a:solidFill>
                  <a:srgbClr val="FFE9C8"/>
                </a:solidFill>
                <a:ea typeface="思源黑体 CN Bold"/>
              </a:rPr>
              <a:t>对我们而言</a:t>
            </a:r>
            <a:endParaRPr lang="en-US" sz="6600" b="1" i="0" u="none" dirty="0">
              <a:solidFill>
                <a:srgbClr val="FFE9C8"/>
              </a:solidFill>
              <a:ea typeface="思源黑体 CN Bold"/>
            </a:endParaRPr>
          </a:p>
        </p:txBody>
      </p:sp>
      <p:sp>
        <p:nvSpPr>
          <p:cNvPr id="3" name="文本占位符 2" descr="86d64d99-f5f3-4317-86af-baee063ba01d"/>
          <p:cNvSpPr>
            <a:spLocks noGrp="1"/>
          </p:cNvSpPr>
          <p:nvPr>
            <p:ph type="body" idx="1" hasCustomPrompt="1"/>
          </p:nvPr>
        </p:nvSpPr>
        <p:spPr/>
        <p:txBody>
          <a:bodyPr anchorCtr="0"/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2400" b="0" i="0" u="none" dirty="0" err="1">
                <a:solidFill>
                  <a:srgbClr val="FFE9C8"/>
                </a:solidFill>
                <a:ea typeface="思源黑体 CN Regular"/>
              </a:rPr>
              <a:t>统一</a:t>
            </a:r>
            <a:r>
              <a:rPr lang="zh-CN" altLang="en-US" sz="2400" b="0" i="0" u="none" dirty="0">
                <a:solidFill>
                  <a:srgbClr val="FFE9C8"/>
                </a:solidFill>
                <a:ea typeface="思源黑体 CN Regular"/>
              </a:rPr>
              <a:t>意味着什么？</a:t>
            </a:r>
            <a:endParaRPr lang="en-US" sz="2400" b="0" i="0" u="none" dirty="0">
              <a:solidFill>
                <a:srgbClr val="FFE9C8"/>
              </a:solidFill>
              <a:ea typeface="思源黑体 CN Regula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bcf881e-eb76-4383-8067-135c94a23009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2800" b="1" i="0" u="none" dirty="0">
                <a:solidFill>
                  <a:srgbClr val="FFE9C8"/>
                </a:solidFill>
                <a:ea typeface="思源黑体 CN Bold"/>
              </a:rPr>
              <a:t>对我们而言</a:t>
            </a:r>
            <a:endParaRPr lang="en-US" sz="2800" b="1" i="0" u="none" dirty="0">
              <a:solidFill>
                <a:srgbClr val="FFE9C8"/>
              </a:solidFill>
              <a:ea typeface="思源黑体 CN Bold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082448-CF3F-AFF2-EC2D-5E5653635F6D}"/>
              </a:ext>
            </a:extLst>
          </p:cNvPr>
          <p:cNvSpPr txBox="1"/>
          <p:nvPr/>
        </p:nvSpPr>
        <p:spPr>
          <a:xfrm>
            <a:off x="609600" y="1473200"/>
            <a:ext cx="11125200" cy="518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于我们而言，祖国统一不仅仅是地理版图的完整，更是国家治理体系与治理能力的现代化所必须达成的标志性成就，是中华民族伟大复兴进程的“临门一脚”。实现完全统一，将彻底消除长期的外部干涉隐患和内部对立风险，极大地释放国家发展的潜能，确保中国能够心无旁骛地投入到第二个百年奋斗目标的建设中去，为世界的和平与繁荣作出更大的贡献。因此，这不仅是历史必然，更是一个拥有坚定决心、强大实力和深厚民意基础的国家，对自身未来走向的自信宣告与必然实践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405bc614-8979-482b-a6cf-3b9f3a0ace8b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6600" b="1" i="0" u="none">
                <a:solidFill>
                  <a:srgbClr val="FFE9C8"/>
                </a:solidFill>
                <a:ea typeface="思源黑体 CN Bold"/>
              </a:rPr>
              <a:t>谢谢观看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a8ee75a8-0038-4b8f-9ea0-98428e1843d1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6600" b="1" i="0" u="none">
                <a:solidFill>
                  <a:srgbClr val="FFE9C8"/>
                </a:solidFill>
                <a:ea typeface="思源黑体 CN Bold"/>
              </a:rPr>
              <a:t>统一底气来源</a:t>
            </a:r>
          </a:p>
        </p:txBody>
      </p:sp>
      <p:sp>
        <p:nvSpPr>
          <p:cNvPr id="3" name="文本占位符 2" descr="86d64d99-f5f3-4317-86af-baee063ba01d"/>
          <p:cNvSpPr>
            <a:spLocks noGrp="1"/>
          </p:cNvSpPr>
          <p:nvPr>
            <p:ph type="body" idx="1" hasCustomPrompt="1"/>
          </p:nvPr>
        </p:nvSpPr>
        <p:spPr/>
        <p:txBody>
          <a:bodyPr anchorCtr="0"/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2400" b="0" i="0" u="none" dirty="0" err="1">
                <a:solidFill>
                  <a:srgbClr val="FFE9C8"/>
                </a:solidFill>
                <a:ea typeface="思源黑体 CN Regular"/>
              </a:rPr>
              <a:t>从多方面展现祖国统一底气</a:t>
            </a:r>
            <a:endParaRPr lang="en-US" sz="2400" b="0" i="0" u="none" dirty="0">
              <a:solidFill>
                <a:srgbClr val="FFE9C8"/>
              </a:solidFill>
              <a:ea typeface="思源黑体 CN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13465-97BB-C525-4D98-CF23C7E5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课本怎么说？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76EE17-CE5D-6B45-70C8-D7BE472C1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254"/>
            <a:ext cx="12192000" cy="51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78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F6CBA-B8CF-3B79-57D7-00C54A476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D26E97-C9A7-E507-A667-E13CE6FF7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11" y="322062"/>
            <a:ext cx="10155067" cy="8002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7020A8-AF58-6485-785B-A6B026207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1" y="1075639"/>
            <a:ext cx="8151668" cy="18199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C97AFA-9800-5802-157E-B1CC8E35B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5" y="2815888"/>
            <a:ext cx="6091093" cy="4042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C9562E-13E5-B81C-3F7A-1C27B716F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5" y="3220090"/>
            <a:ext cx="7523018" cy="74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94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2EBCF-5D8A-26E3-4BB0-9F371C947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7E43A89-3689-5076-5324-8F53D30EB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7" y="346336"/>
            <a:ext cx="8250382" cy="9281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9A8CA99-AD42-43BE-8B37-CF2A7D82B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9" y="1246448"/>
            <a:ext cx="7657159" cy="39801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831C3F-DCE8-0E38-7CCB-DB4A6A915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85" y="5226628"/>
            <a:ext cx="7630173" cy="123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2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46CA7-3B8F-9825-32BD-98C548D8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1EDD7B-388A-1331-1539-2223D0CF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351498"/>
            <a:ext cx="7449590" cy="8764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84A666-DB52-9E08-ABC5-48366F793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158235"/>
            <a:ext cx="9396499" cy="5851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490ADB-0B64-8EE2-D16F-D8CB5891F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73" y="1835436"/>
            <a:ext cx="10432473" cy="11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20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1155696C-1AB0-F128-0C1D-805CF5CB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历史使命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E15A90-CFEF-F5E0-21FA-34239EF1EACB}"/>
              </a:ext>
            </a:extLst>
          </p:cNvPr>
          <p:cNvSpPr txBox="1"/>
          <p:nvPr/>
        </p:nvSpPr>
        <p:spPr>
          <a:xfrm>
            <a:off x="467832" y="1732635"/>
            <a:ext cx="11472530" cy="454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中华民族自古以来就有着追求大一统的深厚历史文化基因，统一是国家的核心价值和民族精神的体现。中国五千多年的文明史中，虽然历经分合，但统一始终是历史的主流和大势所趋，每一次分裂时期都是短暂的，而最终的团聚与融合才是长久的常态。这种深深植根于民族记忆和文化认同中的“大一统”观念，决定了任何形式的分裂活动都注定无法获得长久的支持，也无法逆转历史发展的方向，因此，完成统一是中华民族历史进程中必须完成的使命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bcf881e-eb76-4383-8067-135c94a23009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 dirty="0" err="1">
                <a:solidFill>
                  <a:srgbClr val="FFE9C8"/>
                </a:solidFill>
                <a:ea typeface="思源黑体 CN Bold"/>
              </a:rPr>
              <a:t>现实基础</a:t>
            </a:r>
            <a:endParaRPr lang="en-US" sz="2800" b="1" i="0" u="none" dirty="0">
              <a:solidFill>
                <a:srgbClr val="FFE9C8"/>
              </a:solidFill>
              <a:ea typeface="思源黑体 CN Bold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81EC4D-5228-8D73-71DB-C7B191296E9C}"/>
              </a:ext>
            </a:extLst>
          </p:cNvPr>
          <p:cNvSpPr txBox="1"/>
          <p:nvPr/>
        </p:nvSpPr>
        <p:spPr>
          <a:xfrm>
            <a:off x="356190" y="1889406"/>
            <a:ext cx="115841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祖国完全统一一定能够实现的底气，来源于新时代中国不断增强的综合国力和国际影响力。经过几十年快速发展，中国已成为世界第二大经济体，在经济总量、科技创新能力和国防建设方面取得了历史性成就。这种整体实力的巨大飞跃，构成了解决台湾问题的最坚实物质基础和战略保障，足以应对一切外部干涉和“台独”分裂企图。随着国力对比持续向有利于统一的方向倾斜，解决历史遗留问题的能力和信心也空前提高，这是任何力量都无法阻挡的决定性力量。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AC3535"/>
      </a:accent1>
      <a:accent2>
        <a:srgbClr val="FFE9C8"/>
      </a:accent2>
      <a:accent3>
        <a:srgbClr val="5BA3EB"/>
      </a:accent3>
      <a:accent4>
        <a:srgbClr val="06BB9A"/>
      </a:accent4>
      <a:accent5>
        <a:srgbClr val="8E7EF0"/>
      </a:accent5>
      <a:accent6>
        <a:srgbClr val="F4B919"/>
      </a:accent6>
      <a:hlink>
        <a:srgbClr val="F84D4D"/>
      </a:hlink>
      <a:folHlink>
        <a:srgbClr val="979797"/>
      </a:folHlink>
    </a:clrScheme>
    <a:fontScheme name="iSlide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204</TotalTime>
  <Words>443</Words>
  <Application>Microsoft Office PowerPoint</Application>
  <PresentationFormat>宽屏</PresentationFormat>
  <Paragraphs>26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仿宋</vt:lpstr>
      <vt:lpstr>华文中宋</vt:lpstr>
      <vt:lpstr>思源黑体 CN Bold</vt:lpstr>
      <vt:lpstr>思源黑体 CN Regular</vt:lpstr>
      <vt:lpstr>Arial</vt:lpstr>
      <vt:lpstr>Designed by iSlide</vt:lpstr>
      <vt:lpstr>祖国必将完全统一 ——“为什么说祖国完全统一一定要实现，也一定能够实现”</vt:lpstr>
      <vt:lpstr>目录</vt:lpstr>
      <vt:lpstr>统一底气来源</vt:lpstr>
      <vt:lpstr>课本怎么说？</vt:lpstr>
      <vt:lpstr>PowerPoint 演示文稿</vt:lpstr>
      <vt:lpstr>PowerPoint 演示文稿</vt:lpstr>
      <vt:lpstr>PowerPoint 演示文稿</vt:lpstr>
      <vt:lpstr>历史使命</vt:lpstr>
      <vt:lpstr>现实基础</vt:lpstr>
      <vt:lpstr>相应立场</vt:lpstr>
      <vt:lpstr>早些时间…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对我们而言</vt:lpstr>
      <vt:lpstr>对我们而言</vt:lpstr>
      <vt:lpstr>谢谢观看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iSlide</dc:creator>
  <cp:lastModifiedBy>亦寒 宋</cp:lastModifiedBy>
  <cp:revision>5</cp:revision>
  <cp:lastPrinted>2025-02-27T16:00:00Z</cp:lastPrinted>
  <dcterms:created xsi:type="dcterms:W3CDTF">2025-02-27T16:00:00Z</dcterms:created>
  <dcterms:modified xsi:type="dcterms:W3CDTF">2025-12-03T13:59:32Z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ff2d1671-0443-4773-ad1c-747807b11520</vt:lpwstr>
  </property>
</Properties>
</file>